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83" r:id="rId2"/>
    <p:sldId id="284" r:id="rId3"/>
    <p:sldId id="285" r:id="rId4"/>
    <p:sldId id="286" r:id="rId5"/>
    <p:sldId id="288" r:id="rId6"/>
    <p:sldId id="287" r:id="rId7"/>
    <p:sldId id="289" r:id="rId8"/>
    <p:sldId id="290" r:id="rId9"/>
    <p:sldId id="293" r:id="rId10"/>
    <p:sldId id="292" r:id="rId11"/>
    <p:sldId id="291" r:id="rId12"/>
  </p:sldIdLst>
  <p:sldSz cx="9144000" cy="6858000" type="screen4x3"/>
  <p:notesSz cx="6858000" cy="91440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0817C6-142A-49E6-B2B2-41F0B84D89A1}" v="232" dt="2026-04-16T12:51:17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810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 Salumäe" userId="53e829ace6e6e20f" providerId="LiveId" clId="{E2FA7CE1-4C76-495D-9C3D-FEB7F555A15E}"/>
    <pc:docChg chg="undo custSel addSld delSld modSld sldOrd">
      <pc:chgData name="Mart Salumäe" userId="53e829ace6e6e20f" providerId="LiveId" clId="{E2FA7CE1-4C76-495D-9C3D-FEB7F555A15E}" dt="2026-04-16T13:14:47.091" v="5782" actId="790"/>
      <pc:docMkLst>
        <pc:docMk/>
      </pc:docMkLst>
      <pc:sldChg chg="del">
        <pc:chgData name="Mart Salumäe" userId="53e829ace6e6e20f" providerId="LiveId" clId="{E2FA7CE1-4C76-495D-9C3D-FEB7F555A15E}" dt="2026-04-16T12:26:41.557" v="4629" actId="47"/>
        <pc:sldMkLst>
          <pc:docMk/>
          <pc:sldMk cId="1919426143" sldId="277"/>
        </pc:sldMkLst>
      </pc:sldChg>
      <pc:sldChg chg="del">
        <pc:chgData name="Mart Salumäe" userId="53e829ace6e6e20f" providerId="LiveId" clId="{E2FA7CE1-4C76-495D-9C3D-FEB7F555A15E}" dt="2026-04-16T12:26:57.282" v="4630" actId="47"/>
        <pc:sldMkLst>
          <pc:docMk/>
          <pc:sldMk cId="788121776" sldId="278"/>
        </pc:sldMkLst>
      </pc:sldChg>
      <pc:sldChg chg="del">
        <pc:chgData name="Mart Salumäe" userId="53e829ace6e6e20f" providerId="LiveId" clId="{E2FA7CE1-4C76-495D-9C3D-FEB7F555A15E}" dt="2026-04-16T12:39:05.495" v="5394" actId="47"/>
        <pc:sldMkLst>
          <pc:docMk/>
          <pc:sldMk cId="3242778412" sldId="279"/>
        </pc:sldMkLst>
      </pc:sldChg>
      <pc:sldChg chg="del">
        <pc:chgData name="Mart Salumäe" userId="53e829ace6e6e20f" providerId="LiveId" clId="{E2FA7CE1-4C76-495D-9C3D-FEB7F555A15E}" dt="2026-04-16T12:39:10.024" v="5395" actId="47"/>
        <pc:sldMkLst>
          <pc:docMk/>
          <pc:sldMk cId="16365467" sldId="280"/>
        </pc:sldMkLst>
      </pc:sldChg>
      <pc:sldChg chg="del">
        <pc:chgData name="Mart Salumäe" userId="53e829ace6e6e20f" providerId="LiveId" clId="{E2FA7CE1-4C76-495D-9C3D-FEB7F555A15E}" dt="2026-04-16T12:39:15.212" v="5396" actId="47"/>
        <pc:sldMkLst>
          <pc:docMk/>
          <pc:sldMk cId="3592936121" sldId="281"/>
        </pc:sldMkLst>
      </pc:sldChg>
      <pc:sldChg chg="del">
        <pc:chgData name="Mart Salumäe" userId="53e829ace6e6e20f" providerId="LiveId" clId="{E2FA7CE1-4C76-495D-9C3D-FEB7F555A15E}" dt="2026-04-16T12:39:24.177" v="5397" actId="47"/>
        <pc:sldMkLst>
          <pc:docMk/>
          <pc:sldMk cId="2926094632" sldId="282"/>
        </pc:sldMkLst>
      </pc:sldChg>
      <pc:sldChg chg="modSp new mod ord">
        <pc:chgData name="Mart Salumäe" userId="53e829ace6e6e20f" providerId="LiveId" clId="{E2FA7CE1-4C76-495D-9C3D-FEB7F555A15E}" dt="2026-04-16T13:14:47.091" v="5782" actId="790"/>
        <pc:sldMkLst>
          <pc:docMk/>
          <pc:sldMk cId="233066840" sldId="283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33066840" sldId="283"/>
            <ac:spMk id="2" creationId="{FE362BD5-301D-B692-5D62-C6A787E792F6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33066840" sldId="283"/>
            <ac:spMk id="3" creationId="{7B2A779F-1C80-991B-CC90-477B8AABFFF9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578398482" sldId="284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578398482" sldId="284"/>
            <ac:spMk id="2" creationId="{FA86F17B-F6BE-0600-581A-3E1763167AAF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578398482" sldId="284"/>
            <ac:spMk id="3" creationId="{26F74AB9-6A1A-6C65-9A7A-3A1A72A5A04D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1219997441" sldId="285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219997441" sldId="285"/>
            <ac:spMk id="2" creationId="{F554BFD4-85CC-9419-B752-577ABA41F38B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219997441" sldId="285"/>
            <ac:spMk id="3" creationId="{ED464CC7-7300-F585-0656-9CCFF735BB59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1637597877" sldId="286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637597877" sldId="286"/>
            <ac:spMk id="2" creationId="{112070C4-E2FE-00C4-4C19-2EC2F4458138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637597877" sldId="286"/>
            <ac:spMk id="3" creationId="{EF1562CA-8AD2-7080-C9D9-4304D16FC95B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890650323" sldId="287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890650323" sldId="287"/>
            <ac:spMk id="2" creationId="{083BE5BE-4AF6-E09A-9541-95984E922F3E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890650323" sldId="287"/>
            <ac:spMk id="3" creationId="{51DDDEB8-A68C-B371-1920-D7FE097AE75A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2933199253" sldId="288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933199253" sldId="288"/>
            <ac:spMk id="2" creationId="{FE83F5E0-6443-9C97-734E-7BFF4719A869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933199253" sldId="288"/>
            <ac:spMk id="3" creationId="{76162604-CEB8-7879-26BB-6DAA9CD74AF5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2428613316" sldId="289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428613316" sldId="289"/>
            <ac:spMk id="2" creationId="{7B7ABF2B-DE27-557F-619E-EEA24F0BF6F1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428613316" sldId="289"/>
            <ac:spMk id="3" creationId="{0B8F15D3-1AFC-30B1-E0AC-EDF10BD8F4DC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1563994773" sldId="290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563994773" sldId="290"/>
            <ac:spMk id="2" creationId="{EEFC8502-2F2E-D0EA-4D0B-0FD8E82FE312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563994773" sldId="290"/>
            <ac:spMk id="3" creationId="{2AFA719B-4574-D2D9-6752-0C55EB203C91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1217183801" sldId="291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217183801" sldId="291"/>
            <ac:spMk id="2" creationId="{A1A28748-5F89-59A1-83BC-2A24572566B4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1217183801" sldId="291"/>
            <ac:spMk id="3" creationId="{AB912257-09C3-E277-5442-A63393D5B906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2270257498" sldId="292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270257498" sldId="292"/>
            <ac:spMk id="2" creationId="{F510A3FF-F442-AA13-EBF7-CBC39EAD4344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2270257498" sldId="292"/>
            <ac:spMk id="3" creationId="{77B948DF-E5A2-3E75-E385-416E855CB818}"/>
          </ac:spMkLst>
        </pc:spChg>
      </pc:sldChg>
      <pc:sldChg chg="modSp new mod">
        <pc:chgData name="Mart Salumäe" userId="53e829ace6e6e20f" providerId="LiveId" clId="{E2FA7CE1-4C76-495D-9C3D-FEB7F555A15E}" dt="2026-04-16T13:14:47.091" v="5782" actId="790"/>
        <pc:sldMkLst>
          <pc:docMk/>
          <pc:sldMk cId="3068000765" sldId="293"/>
        </pc:sldMkLst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3068000765" sldId="293"/>
            <ac:spMk id="2" creationId="{C06FA9A7-5C4E-DCA0-DF41-317244AA891C}"/>
          </ac:spMkLst>
        </pc:spChg>
        <pc:spChg chg="mod">
          <ac:chgData name="Mart Salumäe" userId="53e829ace6e6e20f" providerId="LiveId" clId="{E2FA7CE1-4C76-495D-9C3D-FEB7F555A15E}" dt="2026-04-16T13:14:47.091" v="5782" actId="790"/>
          <ac:spMkLst>
            <pc:docMk/>
            <pc:sldMk cId="3068000765" sldId="293"/>
            <ac:spMk id="3" creationId="{EEF9F3E6-747B-4141-7497-57AB2DEC02C5}"/>
          </ac:spMkLst>
        </pc:spChg>
      </pc:sldChg>
      <pc:sldChg chg="new del">
        <pc:chgData name="Mart Salumäe" userId="53e829ace6e6e20f" providerId="LiveId" clId="{E2FA7CE1-4C76-495D-9C3D-FEB7F555A15E}" dt="2026-04-16T12:38:59.543" v="5393" actId="47"/>
        <pc:sldMkLst>
          <pc:docMk/>
          <pc:sldMk cId="3308486184" sldId="2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D3C004F-4A4B-4D2F-BD2D-861379D7FE8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58C0D7D1-3F36-41F7-BCCC-CCF3E819D01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F25D0446-A59F-4D0E-A7B6-FCB4603BD8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3068FF3A-24D4-47EA-A436-C22CC98BC7E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FB6579B4-2411-4A1B-B6BC-EDE1211075F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E6E5390A-3BAD-4CB7-87CE-4B1645447E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37A16183-CA3F-47C2-8444-5A189150406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1D7A2A3F-6C8B-4277-A28E-E9E18891C26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CA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D0FDFE81-86F0-4CA5-89A9-400F846CE8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941 h 1906"/>
                <a:gd name="T4" fmla="*/ 5921 w 5740"/>
                <a:gd name="T5" fmla="*/ 941 h 1906"/>
                <a:gd name="T6" fmla="*/ 592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458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CA" altLang="en-US" noProof="0"/>
              <a:t>Click to edit Master title style</a:t>
            </a:r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CA" altLang="en-US" noProof="0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58C815F1-BA6B-4C77-9E4E-DDD83A53341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C951EA2A-5126-44AB-9863-4D7CB1F4C1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ABFF3FAA-9B5B-4D60-8369-2AB29A1081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3B35F-FFBA-4925-8CAF-4D62E0FBE52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0201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D9E963F-06CE-47D4-B29D-7FBC6CA914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C49E9C9-847B-41D0-9695-76456AA79C7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6402-7E82-47E8-BF01-1C76A3EBCB5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B8FBB16-B3D3-45DE-B4D7-AB57113B19C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8643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66A396A-73B7-49A4-B149-173302A86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E45E965-3C0C-40CA-A01D-F7B95F2E52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2B28F-E75A-49AE-B5DA-4B8FF486C33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578AA14-AC2E-4D4A-B570-46248709952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5931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25F9A28-8D1E-4E19-852B-573619D1FF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92F764B-EFBA-4CFC-8A80-D50B9CA967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02908-251E-4FF0-823D-AFF482378BA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20218BB-2D63-44EA-8015-9A65A67F3E1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6258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8F3181F-E7D4-45AD-AF25-2B71B6277B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96C08E-42EC-4D44-9FEA-E49B0BD4CF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49A76-209D-40D6-9E0B-FAE34626069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8894348-9B3F-48D0-8BB2-7D73AA3C103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821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DBDDAC3-F0B4-4EE0-969D-04C3275759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E784623-D638-4AEE-B6EF-F4062FD0409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2F178-87F6-4EB9-865C-2231E74B794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7EF7E41-83DF-4059-A48E-B596E877266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862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F0ACDB6-CFDF-48F5-92D0-6184AA0B7F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E514661-C9AB-4CAF-8ADF-033BAD96BB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BB94D-B5AC-4E01-AF15-F82C876D933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7265124C-223E-41C1-A88A-E417C09C429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5644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5B09AE-0D21-4717-8F6C-1777EA147A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C68E04-BE67-402A-8CCB-4732D59F2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46AE6-A86A-4C4F-8099-679ACFA4B03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D7C16F7E-50BD-4EE9-A25E-B61061CAFBB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988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7701086-0CC3-4252-9DEE-D2E0AAF42F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CDAC252-94A4-4D2B-8749-BC437ED105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EA47C-3208-42D7-BEEA-B204140C960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88C15121-EAF0-45C8-A207-AA445CFCC29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4136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CA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6F6B6DD-9450-4526-BA3A-203A7E82BB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64497FF-6EAB-4D79-AF69-C316330B791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9D721-AAF1-4D2A-9BE6-1E841427AEE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58858A9-D13C-4DA0-8A1A-84DEF2C2323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1670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CA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C6A3131-3113-470C-A70A-EE919AEA30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9F0FA39-95CA-4708-97D2-69DD6780AB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1E39C-CB2F-4658-8BCB-257158C6F59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8BEA1D86-7048-4C64-AF17-081635DEBA0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9407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B9F681A-6919-4B2E-BDCD-E70AD4A3F4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F3D39F5-F014-4E5C-B660-D10EDBFFE65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0B308A9-A2AF-487B-BB61-7ED309D44D1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F6A1212E-3513-4C42-9C17-D5889E32847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551CE63C-A67C-4ED1-8B1D-FD32E91A60F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3558" name="Freeform 6">
                <a:extLst>
                  <a:ext uri="{FF2B5EF4-FFF2-40B4-BE49-F238E27FC236}">
                    <a16:creationId xmlns:a16="http://schemas.microsoft.com/office/drawing/2014/main" id="{3B8EB38F-EB3A-4CA5-8D88-EF913641167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  <p:sp>
            <p:nvSpPr>
              <p:cNvPr id="23559" name="Freeform 7">
                <a:extLst>
                  <a:ext uri="{FF2B5EF4-FFF2-40B4-BE49-F238E27FC236}">
                    <a16:creationId xmlns:a16="http://schemas.microsoft.com/office/drawing/2014/main" id="{A38032AA-4F56-4B39-BD78-70DD38CAD16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  <p:sp>
            <p:nvSpPr>
              <p:cNvPr id="23560" name="Freeform 8">
                <a:extLst>
                  <a:ext uri="{FF2B5EF4-FFF2-40B4-BE49-F238E27FC236}">
                    <a16:creationId xmlns:a16="http://schemas.microsoft.com/office/drawing/2014/main" id="{E9A21825-EB95-4B40-974A-7C605113FC0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64BD97DD-136D-4F3F-BF66-D3F83336FA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3562" name="Freeform 10">
                <a:extLst>
                  <a:ext uri="{FF2B5EF4-FFF2-40B4-BE49-F238E27FC236}">
                    <a16:creationId xmlns:a16="http://schemas.microsoft.com/office/drawing/2014/main" id="{B6A7DC3E-7F45-45DF-B5DD-2CBCBBBC4DB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CA"/>
              </a:p>
            </p:txBody>
          </p:sp>
        </p:grpSp>
        <p:sp>
          <p:nvSpPr>
            <p:cNvPr id="23563" name="Freeform 11">
              <a:extLst>
                <a:ext uri="{FF2B5EF4-FFF2-40B4-BE49-F238E27FC236}">
                  <a16:creationId xmlns:a16="http://schemas.microsoft.com/office/drawing/2014/main" id="{BB89FFAB-06AE-462F-A810-7545D6904C9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CA"/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F6DDB90C-D397-49A9-B5F0-793B45D74D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941 h 1906"/>
                <a:gd name="T4" fmla="*/ 5921 w 5740"/>
                <a:gd name="T5" fmla="*/ 941 h 1906"/>
                <a:gd name="T6" fmla="*/ 592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3565" name="Rectangle 13">
            <a:extLst>
              <a:ext uri="{FF2B5EF4-FFF2-40B4-BE49-F238E27FC236}">
                <a16:creationId xmlns:a16="http://schemas.microsoft.com/office/drawing/2014/main" id="{DA52657E-EB74-47D3-9E99-EB122A3C763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23566" name="Rectangle 14">
            <a:extLst>
              <a:ext uri="{FF2B5EF4-FFF2-40B4-BE49-F238E27FC236}">
                <a16:creationId xmlns:a16="http://schemas.microsoft.com/office/drawing/2014/main" id="{BEE901C3-2FCD-4FEA-9F05-1EE63C24FE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23567" name="Rectangle 15">
            <a:extLst>
              <a:ext uri="{FF2B5EF4-FFF2-40B4-BE49-F238E27FC236}">
                <a16:creationId xmlns:a16="http://schemas.microsoft.com/office/drawing/2014/main" id="{0248A7F0-D0EB-4D48-83B4-383DBFC674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6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E362BD5-301D-B692-5D62-C6A787E79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et-EE" noProof="0" dirty="0"/>
              <a:t>ARMUVAHENDID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B2A779F-1C80-991B-CC90-477B8AABF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33400"/>
            <a:ext cx="8229600" cy="6172200"/>
          </a:xfrm>
        </p:spPr>
        <p:txBody>
          <a:bodyPr/>
          <a:lstStyle/>
          <a:p>
            <a:r>
              <a:rPr lang="et-EE" b="1" noProof="0" dirty="0">
                <a:effectLst/>
              </a:rPr>
              <a:t>Spiritualiteet: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Jumala Sõna lugemine ja palvetamine.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Vaimuliku kirjanduse lugemine.</a:t>
            </a:r>
          </a:p>
          <a:p>
            <a:r>
              <a:rPr lang="et-EE" b="1" noProof="0" dirty="0">
                <a:effectLst/>
              </a:rPr>
              <a:t>Koguduse osadus: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Jumalateenistustest osavõtt ja kiriku elus osalemine.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Liikmeannetusega koguduse toetamine. </a:t>
            </a:r>
          </a:p>
          <a:p>
            <a:r>
              <a:rPr lang="et-EE" b="1" noProof="0" dirty="0">
                <a:effectLst/>
              </a:rPr>
              <a:t>Kiriklikud ametitalitused: 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Ristimine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Konfirmatsioon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Laulatus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noProof="0" dirty="0">
                <a:effectLst/>
              </a:rPr>
              <a:t>Matus </a:t>
            </a:r>
            <a:endParaRPr lang="et-EE" sz="2800" noProof="0" dirty="0"/>
          </a:p>
        </p:txBody>
      </p:sp>
    </p:spTree>
    <p:extLst>
      <p:ext uri="{BB962C8B-B14F-4D97-AF65-F5344CB8AC3E}">
        <p14:creationId xmlns:p14="http://schemas.microsoft.com/office/powerpoint/2010/main" val="233066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510A3FF-F442-AA13-EBF7-CBC39EAD4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t-EE" noProof="0" dirty="0"/>
              <a:t>HINGEHOID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7B948DF-E5A2-3E75-E385-416E855CB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/>
          <a:lstStyle/>
          <a:p>
            <a:r>
              <a:rPr lang="et-EE" noProof="0" dirty="0"/>
              <a:t>Kiriku ülesanne on olla oma liikmetele vaimulikuks, moraalseks ja hingehoidlikuks toeks.</a:t>
            </a:r>
          </a:p>
          <a:p>
            <a:r>
              <a:rPr lang="et-EE" noProof="0" dirty="0"/>
              <a:t>Igal ordineeritud vaimulikul on pihisaladuse pidamise kohustus. </a:t>
            </a:r>
          </a:p>
          <a:p>
            <a:r>
              <a:rPr lang="et-EE" noProof="0" dirty="0"/>
              <a:t>Iga inimene, eriti aga koguduse liige, võib vaimuliku poole pöörduda hingehoidlikuks vestluseks või paluda end pihile võtta.</a:t>
            </a:r>
          </a:p>
          <a:p>
            <a:r>
              <a:rPr lang="et-EE" noProof="0" dirty="0"/>
              <a:t>Vajadusel saab kutsuda vaimuliku tegema kodukülastusi.</a:t>
            </a:r>
          </a:p>
          <a:p>
            <a:pPr marL="0" indent="0">
              <a:buNone/>
            </a:pP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270257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1A28748-5F89-59A1-83BC-2A2457256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t-EE" noProof="0" dirty="0"/>
              <a:t>MATUS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B912257-09C3-E277-5442-A63393D5B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r>
              <a:rPr lang="et-EE" noProof="0" dirty="0"/>
              <a:t>Iga ristitud inimese viimne inimõigus on saada maetud oma usutunnistuse kohaselt.</a:t>
            </a:r>
          </a:p>
          <a:p>
            <a:r>
              <a:rPr lang="et-EE" noProof="0" dirty="0"/>
              <a:t>Kirikliku matusetalituse ülesanne on lahkunu väärikas ärasaatmine, leinajate lohutamine ja toetamine nende leinas.</a:t>
            </a:r>
          </a:p>
          <a:p>
            <a:r>
              <a:rPr lang="et-EE" noProof="0" dirty="0"/>
              <a:t>Matusele järgneb lahkunu mälestamine korralisel jumalateenistusel (vastavalt kohalikule tavale).</a:t>
            </a:r>
          </a:p>
          <a:p>
            <a:r>
              <a:rPr lang="et-EE" noProof="0" dirty="0"/>
              <a:t>Matusekultuur tervikuna on oluline osa leinateraapiast. </a:t>
            </a:r>
          </a:p>
          <a:p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21718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A86F17B-F6BE-0600-581A-3E1763167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t-EE" noProof="0" dirty="0"/>
              <a:t>SPIRITUALITEET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6F74AB9-6A1A-6C65-9A7A-3A1A72A5A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r>
              <a:rPr lang="et-EE" noProof="0" dirty="0"/>
              <a:t>Spiritualiteet on inimloomusele omane. Samas vajab see kasvatamist ja sihikindlat kujundamist teadmiste omandamise, teadlike valikute tegemise ja isikliku vaimse kasvamise teel.</a:t>
            </a:r>
          </a:p>
          <a:p>
            <a:r>
              <a:rPr lang="et-EE" noProof="0" dirty="0"/>
              <a:t>Selleks, et üldse aru saada religioonist, on vaja neist vähemalt ühte piisava põhjalikkusega tunda. </a:t>
            </a:r>
          </a:p>
          <a:p>
            <a:r>
              <a:rPr lang="et-EE" noProof="0" dirty="0"/>
              <a:t>Spiritualiteet ilma religioosse kogemuseta on nagu ilma ujumisoskuseta teoreetiline teadmine, et inimene suudab veepinnal püsida.</a:t>
            </a:r>
          </a:p>
        </p:txBody>
      </p:sp>
    </p:spTree>
    <p:extLst>
      <p:ext uri="{BB962C8B-B14F-4D97-AF65-F5344CB8AC3E}">
        <p14:creationId xmlns:p14="http://schemas.microsoft.com/office/powerpoint/2010/main" val="578398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554BFD4-85CC-9419-B752-577ABA41F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noProof="0" dirty="0"/>
              <a:t>KOGUDUSE OSADUS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D464CC7-7300-F585-0656-9CCFF735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r>
              <a:rPr lang="et-EE" noProof="0" dirty="0"/>
              <a:t>Pühapäevane jumalateenistus ja pühapäeval pühitsemine.</a:t>
            </a:r>
          </a:p>
          <a:p>
            <a:pPr marL="514350" indent="-514350">
              <a:buFont typeface="+mj-lt"/>
              <a:buAutoNum type="arabicPeriod"/>
            </a:pPr>
            <a:r>
              <a:rPr lang="et-EE" noProof="0" dirty="0"/>
              <a:t>Töö- ja puhkeaja regulatsiooni korrastamine.</a:t>
            </a:r>
          </a:p>
          <a:p>
            <a:pPr marL="514350" indent="-514350">
              <a:buFont typeface="+mj-lt"/>
              <a:buAutoNum type="arabicPeriod"/>
            </a:pPr>
            <a:r>
              <a:rPr lang="et-EE" noProof="0" dirty="0"/>
              <a:t>Kristlike traditsioonide kujundamine.</a:t>
            </a:r>
          </a:p>
          <a:p>
            <a:pPr marL="514350" indent="-514350">
              <a:buFont typeface="+mj-lt"/>
              <a:buAutoNum type="arabicPeriod"/>
            </a:pPr>
            <a:r>
              <a:rPr lang="et-EE" noProof="0" dirty="0"/>
              <a:t>Aasta pühaderütmi mõtestamine.</a:t>
            </a:r>
          </a:p>
          <a:p>
            <a:pPr marL="514350" indent="-514350">
              <a:buFont typeface="+mj-lt"/>
              <a:buAutoNum type="arabicPeriod"/>
            </a:pPr>
            <a:r>
              <a:rPr lang="et-EE" noProof="0" dirty="0"/>
              <a:t>Pühade oskuste arendamine – laulmine, püha vaikuse pidamine, üksteise eest hoolitsemine, ohvrimeelsus jne…</a:t>
            </a:r>
          </a:p>
        </p:txBody>
      </p:sp>
    </p:spTree>
    <p:extLst>
      <p:ext uri="{BB962C8B-B14F-4D97-AF65-F5344CB8AC3E}">
        <p14:creationId xmlns:p14="http://schemas.microsoft.com/office/powerpoint/2010/main" val="121999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12070C4-E2FE-00C4-4C19-2EC2F4458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t-EE" noProof="0" dirty="0"/>
              <a:t>LAPSE RISTIMINE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F1562CA-8AD2-7080-C9D9-4304D16FC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16562"/>
          </a:xfrm>
        </p:spPr>
        <p:txBody>
          <a:bodyPr/>
          <a:lstStyle/>
          <a:p>
            <a:r>
              <a:rPr lang="et-EE" noProof="0" dirty="0"/>
              <a:t>Lapsi ristitakse nende vanemate/eestkostjate usutunnistuse alusel ja soovil. Vanemad peavad olema koguduse täisõiguslikud liikmed (ristitud ja konfirmeeritud liikmed).</a:t>
            </a:r>
          </a:p>
          <a:p>
            <a:r>
              <a:rPr lang="et-EE" noProof="0" dirty="0"/>
              <a:t>Laste ristimise juures on reeglina vähemalt kaks ristivanemat.</a:t>
            </a:r>
          </a:p>
          <a:p>
            <a:r>
              <a:rPr lang="et-EE" noProof="0" dirty="0"/>
              <a:t>Ristivanemateks saavad olla täisõiguslikud koguduse liikmed. Nende ülesanne on olla ristilapsele kristlase eeskujuks ja eestpalvetajaks.</a:t>
            </a:r>
          </a:p>
          <a:p>
            <a:r>
              <a:rPr lang="et-EE" noProof="0" dirty="0"/>
              <a:t>Soovitav on vastsündinu ristida esimese elukuu jooksul.</a:t>
            </a:r>
          </a:p>
          <a:p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1637597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E83F5E0-6443-9C97-734E-7BFF4719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t-EE" noProof="0" dirty="0"/>
              <a:t>TÄISKASVANU RISTIMINE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6162604-CEB8-7879-26BB-6DAA9CD74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t-EE" noProof="0" dirty="0"/>
              <a:t>Täiskasvanu ristitakse tema enda usutunnistuse alusel ja soovil.</a:t>
            </a:r>
          </a:p>
          <a:p>
            <a:r>
              <a:rPr lang="et-EE" noProof="0" dirty="0"/>
              <a:t>Täiskasvanu ristimisele eelneb reeglina osalemine leerikoolis.</a:t>
            </a:r>
          </a:p>
          <a:p>
            <a:r>
              <a:rPr lang="et-EE" noProof="0" dirty="0"/>
              <a:t>Täiskasvanu võib paluda ka endale ristimise juures tunnistajaks ristivanemaid, kellele kehtivad samad nõuded nagu lapse ristimise korral. </a:t>
            </a:r>
          </a:p>
        </p:txBody>
      </p:sp>
    </p:spTree>
    <p:extLst>
      <p:ext uri="{BB962C8B-B14F-4D97-AF65-F5344CB8AC3E}">
        <p14:creationId xmlns:p14="http://schemas.microsoft.com/office/powerpoint/2010/main" val="2933199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83BE5BE-4AF6-E09A-9541-95984E922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t-EE" noProof="0" dirty="0"/>
              <a:t>HÄDARISTIMINE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1DDDEB8-A68C-B371-1920-D7FE097AE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791200"/>
          </a:xfrm>
        </p:spPr>
        <p:txBody>
          <a:bodyPr/>
          <a:lstStyle/>
          <a:p>
            <a:r>
              <a:rPr lang="et-EE" noProof="0" dirty="0"/>
              <a:t>Hädaristimise võib läbi viia olukorras, kui on karta, et ristimata inimene ei jõua enne surma ära oodata vaimuliku saabumist.</a:t>
            </a:r>
          </a:p>
          <a:p>
            <a:r>
              <a:rPr lang="et-EE" noProof="0" dirty="0"/>
              <a:t>Iga ristitud inimene tohib hädaristimise läbi viia öeldes ristitavale kolm korda vett pähe pannes: (ristitava nimi) mina ristin sind Jumala Isa ja Poja ja Püha Vaimu nimel. Aamen.</a:t>
            </a:r>
          </a:p>
          <a:p>
            <a:r>
              <a:rPr lang="et-EE" noProof="0" dirty="0"/>
              <a:t>Hädaristimisest tuleb viivitamatult teatada oma koguduse vaimulikule.</a:t>
            </a:r>
          </a:p>
          <a:p>
            <a:r>
              <a:rPr lang="et-EE" noProof="0" dirty="0"/>
              <a:t>Kui hädaristitu jääb elama, viiakse läbi hädaristimise kinnitamise talitus.</a:t>
            </a:r>
          </a:p>
        </p:txBody>
      </p:sp>
    </p:spTree>
    <p:extLst>
      <p:ext uri="{BB962C8B-B14F-4D97-AF65-F5344CB8AC3E}">
        <p14:creationId xmlns:p14="http://schemas.microsoft.com/office/powerpoint/2010/main" val="890650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B7ABF2B-DE27-557F-619E-EEA24F0BF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r>
              <a:rPr lang="et-EE" noProof="0" dirty="0"/>
              <a:t>KONFIRMATSIOON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B8F15D3-1AFC-30B1-E0AC-EDF10BD8F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/>
          <a:lstStyle/>
          <a:p>
            <a:r>
              <a:rPr lang="et-EE" noProof="0" dirty="0"/>
              <a:t>Konfirmatsioon ehk leeriõnnistamine on oma olemuselt ristimise kinnitamine. Lapsena vanemate usutunnistuse alusel ristitu tunnistab ristiusu avalikult oma usuks.  </a:t>
            </a:r>
          </a:p>
          <a:p>
            <a:r>
              <a:rPr lang="et-EE" noProof="0" dirty="0"/>
              <a:t>Konfirmatsioonitalitusele eelneb leerikool.</a:t>
            </a:r>
          </a:p>
          <a:p>
            <a:r>
              <a:rPr lang="et-EE" noProof="0" dirty="0"/>
              <a:t>Konfirmatsioonist alates on inimene iseseisvalt koguduse täisõiguslik liige, võib osa saada armulauast (alates konfirmatsioonist) ja kuuluda koguduse juhtorganite koosseisu (alates 18. eluaastast).</a:t>
            </a:r>
          </a:p>
        </p:txBody>
      </p:sp>
    </p:spTree>
    <p:extLst>
      <p:ext uri="{BB962C8B-B14F-4D97-AF65-F5344CB8AC3E}">
        <p14:creationId xmlns:p14="http://schemas.microsoft.com/office/powerpoint/2010/main" val="2428613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EFC8502-2F2E-D0EA-4D0B-0FD8E82FE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t-EE" noProof="0" dirty="0"/>
              <a:t>LAULATUS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AFA719B-4574-D2D9-6752-0C55EB203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16562"/>
          </a:xfrm>
        </p:spPr>
        <p:txBody>
          <a:bodyPr/>
          <a:lstStyle/>
          <a:p>
            <a:r>
              <a:rPr lang="et-EE" noProof="0" dirty="0"/>
              <a:t>Koguduse täisõiguslikel liikmetele õigus lasta oma abielu kiriklikult laulatada.</a:t>
            </a:r>
          </a:p>
          <a:p>
            <a:r>
              <a:rPr lang="et-EE" noProof="0" dirty="0"/>
              <a:t>Laulatatakse vaid seaduslikult kehtivaid või vaimuliku poolt seaduslikult sõlmitavaid abielusid.</a:t>
            </a:r>
          </a:p>
          <a:p>
            <a:r>
              <a:rPr lang="et-EE" noProof="0" dirty="0"/>
              <a:t>Heaks traditsiooniks on ka pidada kiriklikke hõbe- ja kuldpulma talitusi.</a:t>
            </a:r>
          </a:p>
          <a:p>
            <a:r>
              <a:rPr lang="et-EE" noProof="0" dirty="0"/>
              <a:t>Vaimulikud, kellel on perekonnaseisuameti volitused ei vii läbi ilmalikke abielude registreerimise tseremooniaid.</a:t>
            </a:r>
          </a:p>
        </p:txBody>
      </p:sp>
    </p:spTree>
    <p:extLst>
      <p:ext uri="{BB962C8B-B14F-4D97-AF65-F5344CB8AC3E}">
        <p14:creationId xmlns:p14="http://schemas.microsoft.com/office/powerpoint/2010/main" val="156399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06FA9A7-5C4E-DCA0-DF41-317244AA8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t-EE" noProof="0" dirty="0"/>
              <a:t>ÕNNISTAMISED JA PÜHITSEMISED 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EF9F3E6-747B-4141-7497-57AB2DEC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9362"/>
          </a:xfrm>
        </p:spPr>
        <p:txBody>
          <a:bodyPr/>
          <a:lstStyle/>
          <a:p>
            <a:r>
              <a:rPr lang="et-EE" noProof="0" dirty="0"/>
              <a:t>Kodu õnnistamine.</a:t>
            </a:r>
          </a:p>
          <a:p>
            <a:r>
              <a:rPr lang="et-EE" noProof="0" dirty="0"/>
              <a:t>Teekonnale õnnistamine.</a:t>
            </a:r>
          </a:p>
          <a:p>
            <a:r>
              <a:rPr lang="et-EE" noProof="0" dirty="0"/>
              <a:t>Kooliaasta algusel õpilaste ja õpetajate õnnistamine.</a:t>
            </a:r>
          </a:p>
          <a:p>
            <a:r>
              <a:rPr lang="et-EE" noProof="0" dirty="0"/>
              <a:t>Lipu pühitsemine.</a:t>
            </a:r>
          </a:p>
          <a:p>
            <a:r>
              <a:rPr lang="et-EE" noProof="0" dirty="0"/>
              <a:t>Mälestusmärkide, koolimajade, õppehoonete, ühiskondlike hoonete, tootmishoonete, spordirajatiste jne… õnnistamine.</a:t>
            </a:r>
          </a:p>
          <a:p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3068000765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1995</TotalTime>
  <Words>533</Words>
  <Application>Microsoft Office PowerPoint</Application>
  <PresentationFormat>Ekraaniseanss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5" baseType="lpstr">
      <vt:lpstr>Arial</vt:lpstr>
      <vt:lpstr>Garamond</vt:lpstr>
      <vt:lpstr>Wingdings</vt:lpstr>
      <vt:lpstr>Stream</vt:lpstr>
      <vt:lpstr>ARMUVAHENDID</vt:lpstr>
      <vt:lpstr>SPIRITUALITEET</vt:lpstr>
      <vt:lpstr>KOGUDUSE OSADUS</vt:lpstr>
      <vt:lpstr>LAPSE RISTIMINE</vt:lpstr>
      <vt:lpstr>TÄISKASVANU RISTIMINE</vt:lpstr>
      <vt:lpstr>HÄDARISTIMINE</vt:lpstr>
      <vt:lpstr>KONFIRMATSIOON</vt:lpstr>
      <vt:lpstr>LAULATUS</vt:lpstr>
      <vt:lpstr>ÕNNISTAMISED JA PÜHITSEMISED </vt:lpstr>
      <vt:lpstr>HINGEHOID</vt:lpstr>
      <vt:lpstr>MATUS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</dc:creator>
  <cp:lastModifiedBy>Mart Salumäe</cp:lastModifiedBy>
  <cp:revision>119</cp:revision>
  <cp:lastPrinted>1601-01-01T00:00:00Z</cp:lastPrinted>
  <dcterms:created xsi:type="dcterms:W3CDTF">2015-01-14T17:25:42Z</dcterms:created>
  <dcterms:modified xsi:type="dcterms:W3CDTF">2026-04-16T13:14:56Z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